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chniques to secure data on cloud: Docker swarm or Kubernetes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57047">
              <a:defRPr sz="7480"/>
            </a:lvl1pPr>
          </a:lstStyle>
          <a:p>
            <a:pPr/>
            <a:r>
              <a:t>Techniques to secure data on cloud: Docker swarm or Kubernetes?</a:t>
            </a:r>
          </a:p>
        </p:txBody>
      </p:sp>
      <p:sp>
        <p:nvSpPr>
          <p:cNvPr id="167" name="By Sashwa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Sashwat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96" name="Cloud computing - Disadvant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- Disadvantages</a:t>
            </a:r>
          </a:p>
        </p:txBody>
      </p:sp>
      <p:sp>
        <p:nvSpPr>
          <p:cNvPr id="197" name="Reliabil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Reliability</a:t>
            </a:r>
          </a:p>
          <a:p>
            <a:pPr>
              <a:buChar char="‣"/>
            </a:pPr>
            <a:r>
              <a:t>Availability</a:t>
            </a:r>
          </a:p>
          <a:p>
            <a:pPr>
              <a:buChar char="‣"/>
            </a:pPr>
            <a:r>
              <a:t>Security</a:t>
            </a:r>
          </a:p>
          <a:p>
            <a:pPr>
              <a:buChar char="‣"/>
            </a:pPr>
            <a:r>
              <a:t>Privacy</a:t>
            </a:r>
          </a:p>
          <a:p>
            <a:pPr>
              <a:buChar char="‣"/>
            </a:pPr>
            <a:r>
              <a:t>Latency</a:t>
            </a:r>
          </a:p>
          <a:p>
            <a:pPr>
              <a:buChar char="‣"/>
            </a:pPr>
            <a:r>
              <a:t>Regulatory laws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0" name="Secur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Security</a:t>
            </a:r>
          </a:p>
        </p:txBody>
      </p:sp>
      <p:sp>
        <p:nvSpPr>
          <p:cNvPr id="201" name="Three principles of cloud security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500"/>
              </a:spcBef>
              <a:defRPr sz="3128"/>
            </a:pPr>
            <a:r>
              <a:t>Three principles of cloud security:-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Availability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Confidentiality</a:t>
            </a:r>
          </a:p>
          <a:p>
            <a:pPr lvl="1" marL="817880" indent="-408940" defTabSz="537463">
              <a:spcBef>
                <a:spcPts val="2500"/>
              </a:spcBef>
              <a:defRPr sz="3128"/>
            </a:pPr>
            <a:r>
              <a:t>Integrity</a:t>
            </a:r>
          </a:p>
          <a:p>
            <a:pPr marL="408940" indent="-408940" defTabSz="537463">
              <a:spcBef>
                <a:spcPts val="2500"/>
              </a:spcBef>
              <a:defRPr sz="3128"/>
            </a:pPr>
            <a:r>
              <a:t>Best security method - Cryptography, RSA algorithm and Container clustering</a:t>
            </a:r>
          </a:p>
          <a:p>
            <a:pPr marL="408940" indent="-408940" defTabSz="537463">
              <a:spcBef>
                <a:spcPts val="2500"/>
              </a:spcBef>
              <a:defRPr sz="3128"/>
            </a:pPr>
            <a:r>
              <a:t>Kubernetes and Docker swarm are technologies that use container clustering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4" name="What is Contain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Container?</a:t>
            </a:r>
          </a:p>
        </p:txBody>
      </p:sp>
      <p:sp>
        <p:nvSpPr>
          <p:cNvPr id="205" name="A container image is a lightweight, stand-alone, executable package of a piece of software that includes everything needed to run it: code, runtime, system tools, system libraries, setting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container image is a lightweight, stand-alone, executable package of a piece of software that includes everything needed to run it: code, runtime, system tools, system libraries, settings.</a:t>
            </a:r>
          </a:p>
          <a:p>
            <a:pPr/>
            <a:r>
              <a:t>It is platform independent.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08" name="What is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Docker?</a:t>
            </a:r>
          </a:p>
        </p:txBody>
      </p:sp>
      <p:sp>
        <p:nvSpPr>
          <p:cNvPr id="209" name="Docker is a set of platform-as-a-service products that use OS-level virtualisation to deliver software in packages called container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 is a set of platform-as-a-service products that use OS-level virtualisation to deliver software in packages called containers.</a:t>
            </a:r>
          </a:p>
          <a:p>
            <a:pPr/>
            <a:r>
              <a:t>Core DevOps tool.</a:t>
            </a:r>
          </a:p>
          <a:p>
            <a:pPr/>
            <a:r>
              <a:t>Docker is the next step from virtualisation. Before virtualisation, all the features where deployed in one server.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12" name="Advantages of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Advantages of Docker?</a:t>
            </a:r>
          </a:p>
        </p:txBody>
      </p:sp>
      <p:sp>
        <p:nvSpPr>
          <p:cNvPr id="213" name="Continuous deployment and testing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Continuous deployment and testing.</a:t>
            </a:r>
          </a:p>
          <a:p>
            <a:pPr/>
            <a:r>
              <a:t>Multi-Cloud platform (Available in AWS, DigitalOcean etc).</a:t>
            </a:r>
          </a:p>
          <a:p>
            <a:pPr/>
            <a:r>
              <a:t>Environment standardisation and version control.</a:t>
            </a:r>
          </a:p>
          <a:p>
            <a:pPr/>
            <a:r>
              <a:t>Isolation (Kernel Level).</a:t>
            </a:r>
          </a:p>
          <a:p>
            <a:pPr/>
            <a:r>
              <a:t>Security.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16" name="Relationship between cloud computing and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Relationship between cloud computing and docker?</a:t>
            </a:r>
          </a:p>
        </p:txBody>
      </p:sp>
      <p:sp>
        <p:nvSpPr>
          <p:cNvPr id="217" name="Docker with Paa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 with PaaS. </a:t>
            </a:r>
          </a:p>
          <a:p>
            <a:pPr lvl="1"/>
            <a:r>
              <a:t>Fundamental unit / Feature by cloud providers.</a:t>
            </a:r>
          </a:p>
          <a:p>
            <a:pPr lvl="1"/>
            <a:r>
              <a:t>Eg: AWS, DigitalOcean etc.</a:t>
            </a:r>
          </a:p>
          <a:p>
            <a:pPr/>
            <a:r>
              <a:t>Docker with IaaS. </a:t>
            </a:r>
          </a:p>
          <a:p>
            <a:pPr lvl="1"/>
            <a:r>
              <a:t>Docker deployed on Virtual Machine.</a:t>
            </a:r>
          </a:p>
          <a:p>
            <a:pPr lvl="1"/>
            <a:r>
              <a:t>Eg: Docker on a VM.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20" name="Why use docker swarm or kubernetes over dock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Why use docker swarm or kubernetes over docker?</a:t>
            </a:r>
          </a:p>
        </p:txBody>
      </p:sp>
      <p:sp>
        <p:nvSpPr>
          <p:cNvPr id="221" name="Coordin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Coordination</a:t>
            </a:r>
          </a:p>
          <a:p>
            <a:pPr/>
            <a:r>
              <a:t> Scheduling</a:t>
            </a:r>
          </a:p>
          <a:p>
            <a:pPr/>
            <a:r>
              <a:t>Orchestration</a:t>
            </a:r>
          </a:p>
          <a:p>
            <a:pPr/>
            <a:r>
              <a:t>Best use for large scale environment.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24" name="Docker swarm VS KUBERNE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Docker swarm VS KUBERNETES</a:t>
            </a:r>
          </a:p>
        </p:txBody>
      </p:sp>
      <p:sp>
        <p:nvSpPr>
          <p:cNvPr id="225" name="Networking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Networking:-</a:t>
            </a:r>
          </a:p>
          <a:p>
            <a:pPr lvl="1"/>
            <a:r>
              <a:t>Docker swarm: Node model. Creates a overlay network for the containers and a host only bridge for communication.</a:t>
            </a:r>
          </a:p>
          <a:p>
            <a:pPr lvl="1"/>
            <a:r>
              <a:t>Kubernetes: Flat  network. Allows interaction with each other.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28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29" name="High Availability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 Availability:-</a:t>
            </a:r>
          </a:p>
          <a:p>
            <a:pPr lvl="1"/>
            <a:r>
              <a:t>Docker swarm: Load balancing detects unhealthy pods and removes it.</a:t>
            </a:r>
          </a:p>
          <a:p>
            <a:pPr lvl="1"/>
            <a:r>
              <a:t>Kubernetes: Controls entire cluster and handles worker node’s resources.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232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33" name="Container setup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Container setup:-</a:t>
            </a:r>
          </a:p>
          <a:p>
            <a:pPr lvl="1"/>
            <a:r>
              <a:t>Docker swarm: Native tools support for docker </a:t>
            </a:r>
          </a:p>
          <a:p>
            <a:pPr lvl="1"/>
            <a:r>
              <a:t>Kubernetes: YAML, APIs and client definitions. Cannot use Docker compose.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0" name="What is Cloud Comput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What is Cloud Computing?</a:t>
            </a:r>
          </a:p>
        </p:txBody>
      </p:sp>
      <p:sp>
        <p:nvSpPr>
          <p:cNvPr id="171" name="A Cloud Computing model is a model which enables convenient, on demand network access to a shared pool of configurable computing resources and servic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500"/>
              </a:spcBef>
              <a:buChar char="‣"/>
              <a:defRPr sz="3128"/>
            </a:pPr>
            <a:r>
              <a:t>A Cloud Computing model is a model which enables convenient, on demand network access to a shared pool of configurable computing resources and services.</a:t>
            </a:r>
          </a:p>
          <a:p>
            <a:pPr marL="408940" indent="-408940" defTabSz="537463">
              <a:spcBef>
                <a:spcPts val="2500"/>
              </a:spcBef>
              <a:buChar char="‣"/>
              <a:defRPr sz="3128"/>
            </a:pPr>
            <a:r>
              <a:t>The resources includes:-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Network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Storage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CPU cores</a:t>
            </a:r>
          </a:p>
          <a:p>
            <a:pPr lvl="1" marL="817880" indent="-408940" defTabSz="537463">
              <a:spcBef>
                <a:spcPts val="2500"/>
              </a:spcBef>
              <a:buChar char="‣"/>
              <a:defRPr sz="3128"/>
            </a:pPr>
            <a:r>
              <a:t>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36" name="Container clustering and glusterF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Container clustering and glusterFS</a:t>
            </a:r>
          </a:p>
        </p:txBody>
      </p:sp>
      <p:sp>
        <p:nvSpPr>
          <p:cNvPr id="237" name="Network file system developed by RedHa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 file system developed by RedHat.</a:t>
            </a:r>
          </a:p>
          <a:p>
            <a:pPr/>
            <a:r>
              <a:t>Used for storing data in clusters.</a:t>
            </a:r>
          </a:p>
          <a:p>
            <a:pPr/>
            <a:r>
              <a:t>Process: Stripping or replicating or both.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40" name="Encryption over cloud model and its process using contain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26466">
              <a:spcBef>
                <a:spcPts val="2000"/>
              </a:spcBef>
              <a:defRPr sz="4380"/>
            </a:lvl1pPr>
          </a:lstStyle>
          <a:p>
            <a:pPr/>
            <a:r>
              <a:t>Encryption over cloud model and its process using container</a:t>
            </a:r>
          </a:p>
        </p:txBody>
      </p:sp>
      <p:sp>
        <p:nvSpPr>
          <p:cNvPr id="241" name="Swarm manag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Swarm manager</a:t>
            </a:r>
          </a:p>
          <a:p>
            <a:pPr lvl="1"/>
            <a:r>
              <a:t>Send plain text (Unencrypted) to a container running Docker Cryptography Container.</a:t>
            </a:r>
          </a:p>
          <a:p>
            <a:pPr/>
            <a:r>
              <a:t>Gateway Server</a:t>
            </a:r>
          </a:p>
          <a:p>
            <a:pPr lvl="1"/>
            <a:r>
              <a:t>Uses SSH for communication.</a:t>
            </a:r>
          </a:p>
          <a:p>
            <a:pPr/>
            <a:r>
              <a:t>Gateway Manager</a:t>
            </a:r>
          </a:p>
          <a:p>
            <a:pPr lvl="1"/>
            <a:r>
              <a:t>Data stored to make highly available.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44" name="Continu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Continue..</a:t>
            </a:r>
          </a:p>
        </p:txBody>
      </p:sp>
      <p:sp>
        <p:nvSpPr>
          <p:cNvPr id="245" name="GlusterFS:-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GlusterFS:-</a:t>
            </a:r>
          </a:p>
          <a:p>
            <a:pPr lvl="1"/>
            <a:r>
              <a:t>Stores data to multiple docker containers.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Screenshot 2019-10-10 at 2.16.10 PM.png" descr="Screenshot 2019-10-10 at 2.16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6050" y="546100"/>
            <a:ext cx="10172700" cy="866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WARM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SWARM MODEL</a:t>
            </a:r>
          </a:p>
        </p:txBody>
      </p:sp>
      <p:sp>
        <p:nvSpPr>
          <p:cNvPr id="250" name="Dock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creenshot 2019-10-10 at 2.17.29 PM.png" descr="Screenshot 2019-10-10 at 2.17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800" y="298450"/>
            <a:ext cx="11125200" cy="915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chniques to secure data on cloud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Techniques to secure data on cloud</a:t>
            </a:r>
          </a:p>
        </p:txBody>
      </p:sp>
      <p:sp>
        <p:nvSpPr>
          <p:cNvPr id="255" name="USIng kubernetes instead of docker swar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USIng kubernetes instead of docker swarm</a:t>
            </a:r>
          </a:p>
        </p:txBody>
      </p:sp>
      <p:sp>
        <p:nvSpPr>
          <p:cNvPr id="256" name="More efficiency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efficiency.</a:t>
            </a:r>
          </a:p>
          <a:p>
            <a:pPr/>
            <a:r>
              <a:t>Better power, performance and flexibility in container management.</a:t>
            </a:r>
          </a:p>
          <a:p>
            <a:pPr/>
            <a:r>
              <a:t>Better optimisation for the existing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onclus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259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Conclusion</a:t>
            </a:r>
          </a:p>
        </p:txBody>
      </p:sp>
      <p:sp>
        <p:nvSpPr>
          <p:cNvPr id="260" name="Cloud computing is very popular and cyber threats have also increased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2700"/>
              </a:spcBef>
              <a:defRPr sz="3332"/>
            </a:pPr>
            <a:r>
              <a:t>Cloud computing is very popular and cyber threats have also increased.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So securing the cloud is a necessity.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The technology of containers is used to secure data that is being uploaded to the cloud.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For each user a container can be used to manage encryption / decryption of user data.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Kubernetes is better for this model due to its shear strength.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 2019-10-10 at 1.26.13 PM.png" descr="Screenshot 2019-10-10 at 1.26.1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200" y="1085850"/>
            <a:ext cx="10312400" cy="7581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76" name="Cloud computing character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characteristics</a:t>
            </a:r>
          </a:p>
        </p:txBody>
      </p:sp>
      <p:sp>
        <p:nvSpPr>
          <p:cNvPr id="177" name="On-Demand self servic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On-Demand self service.</a:t>
            </a:r>
          </a:p>
          <a:p>
            <a:pPr>
              <a:buChar char="‣"/>
            </a:pPr>
            <a:r>
              <a:t>Broad network access.</a:t>
            </a:r>
          </a:p>
          <a:p>
            <a:pPr>
              <a:buChar char="‣"/>
            </a:pPr>
            <a:r>
              <a:t>Resource pooling.</a:t>
            </a:r>
          </a:p>
          <a:p>
            <a:pPr>
              <a:buChar char="‣"/>
            </a:pPr>
            <a:r>
              <a:t>Rapid elasticity.</a:t>
            </a:r>
          </a:p>
          <a:p>
            <a:pPr>
              <a:buChar char="‣"/>
            </a:pPr>
            <a:r>
              <a:t>Measured service.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80" name="Cloud computing Service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Service Model</a:t>
            </a:r>
          </a:p>
        </p:txBody>
      </p:sp>
      <p:sp>
        <p:nvSpPr>
          <p:cNvPr id="181" name="Infrastructure as a Service (IaaS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Infrastructure as a Service (IaaS)</a:t>
            </a:r>
          </a:p>
          <a:p>
            <a:pPr>
              <a:buChar char="‣"/>
            </a:pPr>
            <a:r>
              <a:t>Platform as a Service (PaaS)</a:t>
            </a:r>
          </a:p>
          <a:p>
            <a:pPr>
              <a:buChar char="‣"/>
            </a:pPr>
            <a:r>
              <a:t>Software as a Service (SaaS)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creenshot 2019-10-10 at 1.38.18 PM.png" descr="Screenshot 2019-10-10 at 1.38.1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146050"/>
            <a:ext cx="12496800" cy="946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86" name="Cloud computing Deployment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Deployment Model</a:t>
            </a:r>
          </a:p>
        </p:txBody>
      </p:sp>
      <p:sp>
        <p:nvSpPr>
          <p:cNvPr id="187" name="Public clou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Public cloud</a:t>
            </a:r>
          </a:p>
          <a:p>
            <a:pPr>
              <a:buChar char="‣"/>
            </a:pPr>
            <a:r>
              <a:t>Private cloud</a:t>
            </a:r>
          </a:p>
          <a:p>
            <a:pPr>
              <a:buChar char="‣"/>
            </a:pPr>
            <a:r>
              <a:t>Community cloud</a:t>
            </a:r>
          </a:p>
          <a:p>
            <a:pPr>
              <a:buChar char="‣"/>
            </a:pPr>
            <a:r>
              <a:t>Hybrid cloud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creenshot 2019-10-10 at 1.41.10 PM.png" descr="Screenshot 2019-10-10 at 1.41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7466" y="921304"/>
            <a:ext cx="10609868" cy="79109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Introducti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92" name="Cloud computing - Advant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Cloud computing - Advantages</a:t>
            </a:r>
          </a:p>
        </p:txBody>
      </p:sp>
      <p:sp>
        <p:nvSpPr>
          <p:cNvPr id="193" name="Minimised co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har char="‣"/>
            </a:pPr>
            <a:r>
              <a:t>Minimised cost</a:t>
            </a:r>
          </a:p>
          <a:p>
            <a:pPr>
              <a:buChar char="‣"/>
            </a:pPr>
            <a:r>
              <a:t>Higher resource sharing</a:t>
            </a:r>
          </a:p>
          <a:p>
            <a:pPr>
              <a:buChar char="‣"/>
            </a:pPr>
            <a:r>
              <a:t>Consumption based cost</a:t>
            </a:r>
          </a:p>
          <a:p>
            <a:pPr>
              <a:buChar char="‣"/>
            </a:pPr>
            <a:r>
              <a:t>Efficient power saving</a:t>
            </a:r>
          </a:p>
          <a:p>
            <a:pPr>
              <a:buChar char="‣"/>
            </a:pPr>
            <a:r>
              <a:t>Faster time to deploy new services</a:t>
            </a:r>
          </a:p>
          <a:p>
            <a:pPr>
              <a:buChar char="‣"/>
            </a:pPr>
            <a:r>
              <a:t>Management moves to the cloud provider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